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ECF50-E457-40F5-A124-8A9DD736F1EA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47376-97E0-49D3-9138-D3A4E8453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22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58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02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58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46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7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43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55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75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4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87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9B364-B7D3-46D0-9605-A3EDDDCB97DC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05B58-B1F0-4DC8-8E0F-0BAB797283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49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tarus76@mail.ru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8E80E3-88D5-45C3-845D-26790D82A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2804"/>
            <a:ext cx="12029162" cy="738846"/>
          </a:xfrm>
        </p:spPr>
        <p:txBody>
          <a:bodyPr>
            <a:normAutofit fontScale="90000"/>
          </a:bodyPr>
          <a:lstStyle/>
          <a:p>
            <a:pPr marR="36195">
              <a:lnSpc>
                <a:spcPct val="100000"/>
              </a:lnSpc>
            </a:pPr>
            <a:r>
              <a:rPr lang="ru-RU" sz="18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ИСПОЛЬЗОВАНИЕ МЕТОДА ИСКУСТВЕННЫХ НЕЙРОННЫХ СЕТЕЙ ДЛЯ ПРОГНОЗИРОВАНИЯ РИСКА ПРОГРЕССИРОВАНИЯ ХРОНИЧЕСКОЙ ОБСТРУКТИВНОЙ БОЛЕЗНИ ЛЕГКИХ С ЦЕЛЬЮ ОПТИМИЗАЦИИ АМБУЛАТОРНОГО ВЕДЕНИЯ БОЛЬНЫХ</a:t>
            </a:r>
            <a:br>
              <a:rPr lang="ru-RU" sz="18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Т.В </a:t>
            </a:r>
            <a:r>
              <a:rPr lang="ru-RU" sz="1800" b="1" dirty="0" err="1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Таютина</a:t>
            </a:r>
            <a:r>
              <a:rPr lang="ru-RU" sz="18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, доцент кафедры терапии с курсом поликлинической терапии, к.м.н., доцент</a:t>
            </a:r>
            <a:br>
              <a:rPr lang="ru-RU" sz="18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800" i="1" u="sng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ФГБОУ ВО «Ростовский государственный медицинский университет» МЗ РФ.</a:t>
            </a:r>
            <a:r>
              <a:rPr lang="ru-RU" sz="1800" i="1" u="sng" dirty="0">
                <a:solidFill>
                  <a:schemeClr val="tx2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1" u="sng" dirty="0" err="1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tarus</a:t>
            </a:r>
            <a:r>
              <a:rPr lang="ru-RU" sz="1800" i="1" u="sng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76@</a:t>
            </a:r>
            <a:r>
              <a:rPr lang="en-US" sz="1800" i="1" u="sng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</a:t>
            </a:r>
            <a:r>
              <a:rPr lang="ru-RU" sz="1800" i="1" u="sng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i="1" u="sng" dirty="0" err="1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</a:t>
            </a:r>
            <a:r>
              <a:rPr lang="en-US" sz="1800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9769D56-438F-4056-8D28-89BAE573B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8852" y="3697004"/>
            <a:ext cx="6184490" cy="303317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963C157-88D2-4915-AD5C-D553180D1E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5741" y="867776"/>
            <a:ext cx="3736259" cy="2927475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1F0F6A0-39D6-485C-B4D2-0165E9DA93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6632" y="924577"/>
            <a:ext cx="3500284" cy="2870673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E2C223E-38D1-48FA-B32D-6BA09D8539DC}"/>
              </a:ext>
            </a:extLst>
          </p:cNvPr>
          <p:cNvSpPr/>
          <p:nvPr/>
        </p:nvSpPr>
        <p:spPr>
          <a:xfrm>
            <a:off x="8455742" y="867777"/>
            <a:ext cx="3736258" cy="140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E366523E-F9C9-4B26-8126-41BD8C71C5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658" y="1034272"/>
            <a:ext cx="4739148" cy="267235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6340B99-7C4C-44B6-966D-6273D682B9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659" y="3795250"/>
            <a:ext cx="5850194" cy="287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415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61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ИСПОЛЬЗОВАНИЕ МЕТОДА ИСКУСТВЕННЫХ НЕЙРОННЫХ СЕТЕЙ ДЛЯ ПРОГНОЗИРОВАНИЯ РИСКА ПРОГРЕССИРОВАНИЯ ХРОНИЧЕСКОЙ ОБСТРУКТИВНОЙ БОЛЕЗНИ ЛЕГКИХ С ЦЕЛЬЮ ОПТИМИЗАЦИИ АМБУЛАТОРНОГО ВЕДЕНИЯ БОЛЬНЫХ Т.В Таютина , доцент кафедры терапии с курсом поликлинической терапии, к.м.н., доцент ФГБОУ ВО «Ростовский государственный медицинский университет» МЗ РФ. tarus76@mail.ru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8</cp:revision>
  <dcterms:created xsi:type="dcterms:W3CDTF">2024-03-16T14:36:03Z</dcterms:created>
  <dcterms:modified xsi:type="dcterms:W3CDTF">2024-03-16T15:52:11Z</dcterms:modified>
</cp:coreProperties>
</file>